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BWCA September Trip: Lake 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Entry Point 30 -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Trip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Entry Point: 30 (Lake One)</a:t>
            </a:r>
          </a:p>
          <a:p>
            <a:pPr/>
            <a:r>
              <a:t>Dates: Mid-September (Fewer bugs, cooler nights)</a:t>
            </a:r>
          </a:p>
          <a:p>
            <a:pPr/>
            <a:r>
              <a:t>Goal: Scenic paddling, fishing, relaxation</a:t>
            </a:r>
          </a:p>
          <a:p>
            <a:pPr/>
            <a:r>
              <a:t>Challenge: Wind on large lakes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Entry Point Map: Lake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Picture 3" descr="lake_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28800"/>
            <a:ext cx="608990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A: Good Weather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Route: Lake One -&gt; Lake Two -&gt; Lake Three -&gt; Lake Four -&gt; Lake Insula</a:t>
            </a:r>
          </a:p>
          <a:p>
            <a:pPr/>
            <a:r>
              <a:t>Daily Travel: 4-6 hours paddling</a:t>
            </a:r>
          </a:p>
          <a:p>
            <a:pPr/>
            <a:r>
              <a:t>Activities: Day trip to the Pictographs on Fishdance Lake</a:t>
            </a:r>
          </a:p>
          <a:p>
            <a:pPr/>
            <a:r>
              <a:t>Camp: Aim for island sites on Insula for sunset views</a:t>
            </a:r>
          </a:p>
          <a:p>
            <a:pPr/>
            <a:r>
              <a:t>Return: Loop back via Hudson if conditions permit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B: Bad Weather (Wind/Rain)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Strategy: Stay safe, minimize open water crossings</a:t>
            </a:r>
          </a:p>
          <a:p>
            <a:pPr/>
            <a:r>
              <a:t>Route: Basecamp on Lake One or Lake Two</a:t>
            </a:r>
          </a:p>
          <a:p>
            <a:pPr/>
            <a:r>
              <a:t>Activities: Shore fishing, reading, exploring local bays</a:t>
            </a:r>
          </a:p>
          <a:p>
            <a:pPr/>
            <a:r>
              <a:t>Camp: Protected sites on Lake Two (avoid west-facing points)</a:t>
            </a:r>
          </a:p>
          <a:p>
            <a:pPr/>
            <a:r>
              <a:t>Contingency: If wind is severe, wait it out; do not risk capsizing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Destination: Lake Insula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Picture 3" descr="insu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28800"/>
            <a:ext cx="608990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September Packing Essentials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Clothing: Wool/Synthetic layers (no cotton), puffy jacket, rain gear</a:t>
            </a:r>
          </a:p>
          <a:p>
            <a:pPr/>
            <a:r>
              <a:t>Sleeping: 20°F bag (nights can freeze), insulated pad</a:t>
            </a:r>
          </a:p>
          <a:p>
            <a:pPr/>
            <a:r>
              <a:t>Footwear: Wet boots for paddling, dry camp shoes</a:t>
            </a:r>
          </a:p>
          <a:p>
            <a:pPr/>
            <a:r>
              <a:t>Gear: Headlamp (earlier sunset), bear canister/hang kit, fire starter</a:t>
            </a:r>
          </a:p>
          <a:p>
            <a:pPr/>
            <a:r>
              <a:t>Extras: Camera, book, playing cards for tent time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