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2597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8773A-0D1F-4143-8723-D199B4BF1039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83A31-1178-4573-A982-4C7FB8580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27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https://bwca.com/index.cfm?fuseaction=forum.thread&amp;threadId=1299490&amp;forumID=12&amp;confID=1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83A31-1178-4573-A982-4C7FB85800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59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16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601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7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6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524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1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59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869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09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995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707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27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94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779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035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346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2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BWCA September Trip: Lake One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Entry Point 30 -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Trip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Entry Point: 30 (Lake One)</a:t>
            </a:r>
          </a:p>
          <a:p>
            <a:r>
              <a:t>Dates: Mid-September (Fewer bugs, cooler nights)</a:t>
            </a:r>
          </a:p>
          <a:p>
            <a:r>
              <a:t>Goal: Scenic paddling, fishing, relaxation</a:t>
            </a:r>
          </a:p>
          <a:p>
            <a:r>
              <a:t>Challenge: Wind on large lakes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Entry Point Map: </a:t>
            </a:r>
            <a:r>
              <a:rPr lang="en-US" dirty="0"/>
              <a:t>EP30 - </a:t>
            </a:r>
            <a:r>
              <a:rPr dirty="0"/>
              <a:t>Lake One</a:t>
            </a:r>
          </a:p>
        </p:txBody>
      </p:sp>
      <p:pic>
        <p:nvPicPr>
          <p:cNvPr id="4" name="Picture 3" descr="lake_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206" y="2393306"/>
            <a:ext cx="4977883" cy="373715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24730A40-303C-28DD-6FDF-D0366F9FE798}"/>
              </a:ext>
            </a:extLst>
          </p:cNvPr>
          <p:cNvSpPr/>
          <p:nvPr/>
        </p:nvSpPr>
        <p:spPr>
          <a:xfrm>
            <a:off x="4357315" y="2528515"/>
            <a:ext cx="429370" cy="16697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D3310E-D592-4B4B-955C-A282721BF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11" y="4638797"/>
            <a:ext cx="3062608" cy="1456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E0BF11-1E8A-C883-69DB-AD2BACABD55B}"/>
              </a:ext>
            </a:extLst>
          </p:cNvPr>
          <p:cNvSpPr txBox="1"/>
          <p:nvPr/>
        </p:nvSpPr>
        <p:spPr>
          <a:xfrm>
            <a:off x="922351" y="2393306"/>
            <a:ext cx="2313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About 30m east from Ely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A: Good Weather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/>
          </a:p>
          <a:p>
            <a:r>
              <a:t>Route: Lake One -&gt; Lake Two -&gt; Lake Three -&gt; Lake Four -&gt; Lake Insula</a:t>
            </a:r>
          </a:p>
          <a:p>
            <a:r>
              <a:t>Daily Travel: 4-6 hours paddling</a:t>
            </a:r>
          </a:p>
          <a:p>
            <a:r>
              <a:t>Activities: Day trip to the Pictographs on Fishdance Lake</a:t>
            </a:r>
          </a:p>
          <a:p>
            <a:r>
              <a:t>Camp: Aim for island sites on Insula for sunset views</a:t>
            </a:r>
          </a:p>
          <a:p>
            <a:r>
              <a:t>Return: Loop back via Hudson if conditions permit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88414-B2DB-3918-881B-FE20A3E0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Weather Plan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6A428B-FB2E-3EC9-E7EC-FE70BF281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228" y="1868556"/>
            <a:ext cx="7331544" cy="453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23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E672-469D-8988-B3BA-C02A1BEB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Insula to Pictographs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9AC1DC-E004-4622-CB3D-03612B498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1876827"/>
            <a:ext cx="7122817" cy="450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5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Plan B: Bad Weather (Wind/Rain)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Strategy: Stay safe, minimize open water crossings</a:t>
            </a:r>
          </a:p>
          <a:p>
            <a:r>
              <a:t>Route: Basecamp on Lake One or Lake Two</a:t>
            </a:r>
          </a:p>
          <a:p>
            <a:r>
              <a:t>Activities: Shore fishing, reading, exploring local bays</a:t>
            </a:r>
          </a:p>
          <a:p>
            <a:r>
              <a:t>Camp: Protected sites on Lake Two (avoid west-facing points)</a:t>
            </a:r>
          </a:p>
          <a:p>
            <a:r>
              <a:t>Contingency: If wind is severe, wait it out; do not risk capsizing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Weather Plans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05A76D-B8D9-0FA2-3B27-24576A6EE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809" y="1987559"/>
            <a:ext cx="5685538" cy="43456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76016A-DCD1-7701-8DA3-78602C2B2A91}"/>
              </a:ext>
            </a:extLst>
          </p:cNvPr>
          <p:cNvSpPr txBox="1"/>
          <p:nvPr/>
        </p:nvSpPr>
        <p:spPr>
          <a:xfrm>
            <a:off x="946206" y="2406060"/>
            <a:ext cx="15902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Many campsites on Northern shore which we could hug if bad weather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September Packing Essentials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Clothing: Wool/Synthetic layers (no cotton), puffy jacket, rain gear</a:t>
            </a:r>
          </a:p>
          <a:p>
            <a:r>
              <a:t>Sleeping: 20°F bag (nights can freeze), insulated pad</a:t>
            </a:r>
          </a:p>
          <a:p>
            <a:r>
              <a:t>Footwear: Wet boots for paddling, dry camp shoes</a:t>
            </a:r>
          </a:p>
          <a:p>
            <a:r>
              <a:t>Gear: Headlamp (earlier sunset), bear canister/hang kit, fire starter</a:t>
            </a:r>
          </a:p>
          <a:p>
            <a:r>
              <a:t>Extras: Camera, book, playing cards for tent time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15</TotalTime>
  <Words>297</Words>
  <Application>Microsoft Office PowerPoint</Application>
  <PresentationFormat>On-screen Show (4:3)</PresentationFormat>
  <Paragraphs>37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Organic</vt:lpstr>
      <vt:lpstr>BWCA September Trip: Lake One</vt:lpstr>
      <vt:lpstr>Trip Overview</vt:lpstr>
      <vt:lpstr>Entry Point Map: EP30 - Lake One</vt:lpstr>
      <vt:lpstr>Plan A: Good Weather</vt:lpstr>
      <vt:lpstr>Good Weather Plan</vt:lpstr>
      <vt:lpstr>Insula to Pictographs</vt:lpstr>
      <vt:lpstr>Plan B: Bad Weather (Wind/Rain)</vt:lpstr>
      <vt:lpstr>Bad Weather Plans</vt:lpstr>
      <vt:lpstr>September Packing Essentials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Isaac Johnson</cp:lastModifiedBy>
  <cp:revision>2</cp:revision>
  <dcterms:created xsi:type="dcterms:W3CDTF">2013-01-27T09:14:16Z</dcterms:created>
  <dcterms:modified xsi:type="dcterms:W3CDTF">2026-02-03T12:29:13Z</dcterms:modified>
  <cp:category/>
</cp:coreProperties>
</file>